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58" r:id="rId5"/>
    <p:sldId id="298" r:id="rId6"/>
    <p:sldId id="317" r:id="rId7"/>
    <p:sldId id="318" r:id="rId8"/>
    <p:sldId id="301" r:id="rId9"/>
    <p:sldId id="319" r:id="rId10"/>
    <p:sldId id="309" r:id="rId11"/>
    <p:sldId id="299" r:id="rId12"/>
  </p:sldIdLst>
  <p:sldSz cx="12192000" cy="6858000"/>
  <p:notesSz cx="6858000" cy="9144000"/>
  <p:embeddedFontLst>
    <p:embeddedFont>
      <p:font typeface="AR BERKLEY" panose="020B0604020202020204" charset="0"/>
      <p:regular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9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32087" y="628902"/>
            <a:ext cx="8111905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JESUS TAUGHT MUCH ABOUT PRAYER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28800" y="1641163"/>
            <a:ext cx="969626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Matthew 5:44 – pray for those who would use them</a:t>
            </a:r>
          </a:p>
          <a:p>
            <a:r>
              <a:rPr lang="en-US" sz="4000" b="1" dirty="0"/>
              <a:t>Matthew 6:5-15 – attitude and content as well as character of the one praying</a:t>
            </a:r>
          </a:p>
          <a:p>
            <a:r>
              <a:rPr lang="en-US" sz="4000" b="1" dirty="0"/>
              <a:t>Example of Prayer – Mark 1:35</a:t>
            </a:r>
          </a:p>
          <a:p>
            <a:r>
              <a:rPr lang="en-US" sz="4000" b="1" dirty="0"/>
              <a:t>Persistent in Prayer – Luke 6:12</a:t>
            </a:r>
          </a:p>
          <a:p>
            <a:r>
              <a:rPr lang="en-US" sz="4000" b="1" dirty="0"/>
              <a:t>Matthew 26:36-44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71145" y="521689"/>
            <a:ext cx="11225473" cy="33278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“Persistent Determination”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7:7-11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8DB14F-41EF-89B6-F1BD-B0F48DB435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811" b="14680"/>
          <a:stretch/>
        </p:blipFill>
        <p:spPr>
          <a:xfrm>
            <a:off x="2473881" y="4184501"/>
            <a:ext cx="7620000" cy="237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59661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PERSISTENCE APPLIED TO PRAYER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39089" y="1735561"/>
            <a:ext cx="100131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Three Actions to Show Escalation in Determination</a:t>
            </a:r>
          </a:p>
          <a:p>
            <a:pPr algn="ctr"/>
            <a:r>
              <a:rPr lang="en-US" sz="2800" b="1" dirty="0"/>
              <a:t>ASK   –   SEEK   -   KNOCK</a:t>
            </a:r>
          </a:p>
          <a:p>
            <a:r>
              <a:rPr lang="en-US" sz="2800" b="1" dirty="0"/>
              <a:t>ASK – “crave, demand” - Request</a:t>
            </a:r>
          </a:p>
          <a:p>
            <a:r>
              <a:rPr lang="en-US" sz="2800" b="1" dirty="0"/>
              <a:t>SEEK – “search after/out” - More action on the part of the individual</a:t>
            </a:r>
          </a:p>
          <a:p>
            <a:r>
              <a:rPr lang="en-US" sz="2800" b="1" dirty="0"/>
              <a:t>KNOCK – lit. “knock at the door” - Still More participation involved</a:t>
            </a:r>
          </a:p>
          <a:p>
            <a:r>
              <a:rPr lang="en-US" sz="2800" b="1" dirty="0"/>
              <a:t>Examples:  Luke 11:8 “because of his persistence” </a:t>
            </a:r>
          </a:p>
          <a:p>
            <a:r>
              <a:rPr lang="en-US" sz="2800" b="1" dirty="0"/>
              <a:t>Matthew 15:22,23 “great faith”</a:t>
            </a:r>
          </a:p>
          <a:p>
            <a:r>
              <a:rPr lang="en-US" sz="2800" b="1" dirty="0"/>
              <a:t>Luke 18:2-5 “me I will avenge her, lest by her continual coming she weary me.’” 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390338" y="598124"/>
            <a:ext cx="7534178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REASONS FOR PERSISTENCE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765426" y="1903713"/>
            <a:ext cx="969626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/>
              <a:t>God Stands Ready to Give and He is Able</a:t>
            </a:r>
          </a:p>
          <a:p>
            <a:r>
              <a:rPr lang="en-US" sz="3800" b="1" dirty="0"/>
              <a:t>Matthew 7:8 Lit. “The one who keeps asking keeps receiving; the one who keeps seeking, keeps finding.”</a:t>
            </a:r>
          </a:p>
          <a:p>
            <a:r>
              <a:rPr lang="en-US" sz="3800" b="1" dirty="0"/>
              <a:t>Diligence Is Rewarded</a:t>
            </a:r>
          </a:p>
          <a:p>
            <a:r>
              <a:rPr lang="en-US" sz="3800" b="1" dirty="0"/>
              <a:t>James 1:5 “let him ask of God, who give to all liberally and without reproach…”</a:t>
            </a:r>
          </a:p>
        </p:txBody>
      </p:sp>
    </p:spTree>
    <p:extLst>
      <p:ext uri="{BB962C8B-B14F-4D97-AF65-F5344CB8AC3E}">
        <p14:creationId xmlns:p14="http://schemas.microsoft.com/office/powerpoint/2010/main" val="36504441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30441" y="484498"/>
            <a:ext cx="758378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JESUS COMPARES GOD’S WILLINGNESS TO GIVE WITH MAN’S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2071550" y="1721459"/>
            <a:ext cx="102575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Matthew 7:9-11</a:t>
            </a:r>
          </a:p>
          <a:p>
            <a:r>
              <a:rPr lang="en-US" sz="4000" dirty="0"/>
              <a:t>Son not asking for anything unreasonable</a:t>
            </a:r>
          </a:p>
          <a:p>
            <a:r>
              <a:rPr lang="en-US" sz="4000" dirty="0"/>
              <a:t>Only asking for some food</a:t>
            </a:r>
          </a:p>
          <a:p>
            <a:r>
              <a:rPr lang="en-US" sz="4000" b="1" dirty="0"/>
              <a:t>His father wouldn’t offer a:</a:t>
            </a:r>
          </a:p>
          <a:p>
            <a:r>
              <a:rPr lang="en-US" sz="4000" dirty="0"/>
              <a:t>Stone &gt; this would be useless</a:t>
            </a:r>
          </a:p>
          <a:p>
            <a:r>
              <a:rPr lang="en-US" sz="4000" dirty="0"/>
              <a:t>Scorpion &gt; this would be dangerous!</a:t>
            </a:r>
          </a:p>
          <a:p>
            <a:r>
              <a:rPr lang="en-US" sz="4000" dirty="0"/>
              <a:t>Serpent &gt; this could prove deadly!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30441" y="484498"/>
            <a:ext cx="758378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JESUS COMPARES GOD’S WILLINGNESS TO GIVE WITH MAN’S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738266" y="1721459"/>
            <a:ext cx="97143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Matthew 7:9-11</a:t>
            </a:r>
          </a:p>
          <a:p>
            <a:r>
              <a:rPr lang="en-US" sz="3600" dirty="0"/>
              <a:t>IF we have faith in our earthly fathers, do we not have it in our heavenly Father?</a:t>
            </a:r>
          </a:p>
          <a:p>
            <a:r>
              <a:rPr lang="en-US" sz="3600" dirty="0"/>
              <a:t>Parents’ willingness to give good gifts – even though they themselves are evil</a:t>
            </a:r>
            <a:endParaRPr lang="en-US" sz="3600" b="1" dirty="0"/>
          </a:p>
          <a:p>
            <a:r>
              <a:rPr lang="en-US" sz="3600" dirty="0"/>
              <a:t>Nothing to do with “depravity” – everything to do with the way some people are</a:t>
            </a:r>
          </a:p>
          <a:p>
            <a:r>
              <a:rPr lang="en-US" sz="3600" dirty="0"/>
              <a:t>Luke 11:13; Psalm 86:5</a:t>
            </a:r>
          </a:p>
        </p:txBody>
      </p:sp>
    </p:spTree>
    <p:extLst>
      <p:ext uri="{BB962C8B-B14F-4D97-AF65-F5344CB8AC3E}">
        <p14:creationId xmlns:p14="http://schemas.microsoft.com/office/powerpoint/2010/main" val="26027736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76120" y="321125"/>
            <a:ext cx="7348396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PERSISTENCE APPLIED TO THE LIFE OF A CHRISTIAN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47270" y="1811996"/>
            <a:ext cx="10257577" cy="477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u="sng" dirty="0"/>
              <a:t>Militant Church In The Book Of Acts</a:t>
            </a:r>
          </a:p>
          <a:p>
            <a:r>
              <a:rPr lang="en-US" sz="3000" dirty="0"/>
              <a:t>	Great activity, forcefulness and determination</a:t>
            </a:r>
          </a:p>
          <a:p>
            <a:r>
              <a:rPr lang="en-US" sz="3000" dirty="0"/>
              <a:t>	Great fervency, energy and exertion</a:t>
            </a:r>
          </a:p>
          <a:p>
            <a:r>
              <a:rPr lang="en-US" sz="3000" b="1" u="sng" dirty="0"/>
              <a:t>Evangelism</a:t>
            </a:r>
          </a:p>
          <a:p>
            <a:r>
              <a:rPr lang="en-US" sz="3000" dirty="0"/>
              <a:t>	Asking people, not waiting to be asked</a:t>
            </a:r>
          </a:p>
          <a:p>
            <a:r>
              <a:rPr lang="en-US" sz="3000" dirty="0"/>
              <a:t>	Seeking people, beating the bushes, not waiting to be found </a:t>
            </a:r>
          </a:p>
          <a:p>
            <a:r>
              <a:rPr lang="en-US" sz="3000" dirty="0"/>
              <a:t>	Knocking for people, great labor</a:t>
            </a:r>
          </a:p>
          <a:p>
            <a:r>
              <a:rPr lang="en-US" sz="3000" dirty="0"/>
              <a:t>	Cannot sit passively and quietly by and win the	world for 	Christ</a:t>
            </a:r>
          </a:p>
          <a:p>
            <a:pPr>
              <a:lnSpc>
                <a:spcPct val="95000"/>
              </a:lnSpc>
            </a:pPr>
            <a:endParaRPr lang="en-US" sz="3600" b="1" u="sng" dirty="0"/>
          </a:p>
        </p:txBody>
      </p:sp>
    </p:spTree>
    <p:extLst>
      <p:ext uri="{BB962C8B-B14F-4D97-AF65-F5344CB8AC3E}">
        <p14:creationId xmlns:p14="http://schemas.microsoft.com/office/powerpoint/2010/main" val="113440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59247" y="490286"/>
            <a:ext cx="8646059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HOW OFTEN AM I “ASKING, SEEKING &amp; KNOCKING?”</a:t>
            </a:r>
            <a:endParaRPr kumimoji="0" lang="en-US" sz="2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48506" y="1813725"/>
            <a:ext cx="10257577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4000" dirty="0"/>
              <a:t>IN COMPARISON TO WAITING?</a:t>
            </a:r>
          </a:p>
          <a:p>
            <a:pPr algn="ctr">
              <a:lnSpc>
                <a:spcPct val="114000"/>
              </a:lnSpc>
            </a:pPr>
            <a:r>
              <a:rPr lang="en-US" sz="4000" dirty="0"/>
              <a:t>IF WE DON’T FULLY ENGAGE OURSELVES IN THE LIFE A CHRISTIAN IS SUPPOSED TO LIVE</a:t>
            </a:r>
          </a:p>
          <a:p>
            <a:pPr algn="ctr">
              <a:lnSpc>
                <a:spcPct val="114000"/>
              </a:lnSpc>
            </a:pPr>
            <a:r>
              <a:rPr lang="en-US" sz="4000" dirty="0"/>
              <a:t>WE WILL NOT SEE THE DESIRED RESULTS</a:t>
            </a:r>
          </a:p>
          <a:p>
            <a:pPr algn="ctr">
              <a:lnSpc>
                <a:spcPct val="114000"/>
              </a:lnSpc>
            </a:pPr>
            <a:r>
              <a:rPr lang="en-US" sz="4000" dirty="0"/>
              <a:t>Are we just “Sitting on the stool of DO NOTHING and WHITTLING ON THE STICK OF DO LESS?”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6260</TotalTime>
  <Words>473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Calibri</vt:lpstr>
      <vt:lpstr>Calibri Light</vt:lpstr>
      <vt:lpstr>AR BERKLEY</vt:lpstr>
      <vt:lpstr>Arial Narrow</vt:lpstr>
      <vt:lpstr>Arial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253</cp:revision>
  <dcterms:created xsi:type="dcterms:W3CDTF">2017-09-29T03:02:24Z</dcterms:created>
  <dcterms:modified xsi:type="dcterms:W3CDTF">2023-01-07T00:30:38Z</dcterms:modified>
</cp:coreProperties>
</file>